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"/>
  </p:notesMasterIdLst>
  <p:sldIdLst>
    <p:sldId id="256" r:id="rId3"/>
    <p:sldId id="257" r:id="rId4"/>
    <p:sldId id="260" r:id="rId5"/>
    <p:sldId id="258" r:id="rId6"/>
  </p:sldIdLst>
  <p:sldSz cx="9144000" cy="5143500" type="screen16x9"/>
  <p:notesSz cx="6858000" cy="9144000"/>
  <p:embeddedFontLst>
    <p:embeddedFont>
      <p:font typeface="Dosis" panose="020B0604020202020204" charset="0"/>
      <p:regular r:id="rId8"/>
      <p:bold r:id="rId9"/>
    </p:embeddedFont>
    <p:embeddedFont>
      <p:font typeface="Roboto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QucSxIYWEGciIX5802WJtsMh_v-9wdo/view?usp=drive_li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86206" y="541866"/>
            <a:ext cx="3736800" cy="4070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Analyzing eCommerce Business Performance with SQL</a:t>
            </a:r>
            <a:br>
              <a:rPr lang="en-US" sz="3200" b="0" dirty="0"/>
            </a:br>
            <a:br>
              <a:rPr lang="en-US" sz="3200" dirty="0"/>
            </a:br>
            <a:endParaRPr sz="318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959950" y="908899"/>
            <a:ext cx="2398238" cy="96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  <a:endParaRPr sz="1200" b="1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Dosis"/>
                <a:ea typeface="Dosis"/>
                <a:cs typeface="Dosis"/>
                <a:sym typeface="Dosis"/>
              </a:rPr>
              <a:t>Yanyan Gatot </a:t>
            </a:r>
            <a:r>
              <a:rPr lang="en-US" sz="1200" b="1" dirty="0" err="1">
                <a:latin typeface="Dosis"/>
                <a:ea typeface="Dosis"/>
                <a:cs typeface="Dosis"/>
                <a:sym typeface="Dosis"/>
              </a:rPr>
              <a:t>Mulyadi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yanyangatot1059@gmail.com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  <a:p>
            <a:pPr lvl="0">
              <a:buSzPts val="1100"/>
            </a:pPr>
            <a:r>
              <a:rPr lang="en-ID" sz="1200" dirty="0">
                <a:latin typeface="Dosis"/>
                <a:ea typeface="Dosis"/>
                <a:cs typeface="Dosis"/>
                <a:sym typeface="Dosis"/>
              </a:rPr>
              <a:t>https://www.linkedin.com/in/yanyan-gatot-348619177/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1"/>
          </p:nvPr>
        </p:nvSpPr>
        <p:spPr>
          <a:xfrm>
            <a:off x="4665150" y="2202425"/>
            <a:ext cx="4167000" cy="231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95000"/>
              </a:lnSpc>
              <a:spcAft>
                <a:spcPts val="1200"/>
              </a:spcAft>
              <a:buSzPts val="1018"/>
            </a:pPr>
            <a:r>
              <a:rPr lang="en-US" dirty="0"/>
              <a:t>As a business graduate with a keen interest in data analysis, I possess a strong foundation in market research and SQL. I am adept at leveraging data to uncover valuable insights and develop impactful marketing campaigns. With a curious and innovative mindset, I constantly explore new ways to harness the power of data to drive business performance. My expertise in SQL allows me to efficiently manage and analyze large datasets, enabling data-driven decision-making. I am passionate about staying abreast of industry trends and leveraging data to achieve marketing success and deliver tangible results.</a:t>
            </a:r>
            <a:endParaRPr lang="en-ID"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E21993-CAD5-403E-8BE8-25C12884CEE3}"/>
              </a:ext>
            </a:extLst>
          </p:cNvPr>
          <p:cNvSpPr/>
          <p:nvPr/>
        </p:nvSpPr>
        <p:spPr>
          <a:xfrm>
            <a:off x="4888087" y="796058"/>
            <a:ext cx="964072" cy="107485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>
              <a:buNone/>
            </a:pPr>
            <a:r>
              <a:rPr lang="en-ID" dirty="0"/>
              <a:t>“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sangatlah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melacak</a:t>
            </a:r>
            <a:r>
              <a:rPr lang="en-ID" dirty="0"/>
              <a:t>, </a:t>
            </a:r>
            <a:r>
              <a:rPr lang="en-ID" dirty="0" err="1"/>
              <a:t>memantau</a:t>
            </a:r>
            <a:r>
              <a:rPr lang="en-ID" dirty="0"/>
              <a:t>, dan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keberhasilan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kegagalan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.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dalam</a:t>
            </a:r>
            <a:r>
              <a:rPr lang="en-ID" dirty="0"/>
              <a:t> paper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menganalisa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perusahan</a:t>
            </a:r>
            <a:r>
              <a:rPr lang="en-ID" dirty="0"/>
              <a:t> eCommerce, 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memperhitungkan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pertumbuhan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,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, dan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.”</a:t>
            </a:r>
          </a:p>
          <a:p>
            <a:pPr marL="114300" indent="0" algn="just">
              <a:buNone/>
            </a:pP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9152-66ED-4118-BAC0-43F7D702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3" y="0"/>
            <a:ext cx="8520600" cy="435218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>
                <a:solidFill>
                  <a:schemeClr val="bg1"/>
                </a:solidFill>
              </a:rPr>
              <a:t>Data Preprocessing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16B08-B91B-4D5C-83EA-508E42EC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8" y="771590"/>
            <a:ext cx="4765105" cy="4024942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A89D5-C64F-4642-B24B-1D2EBDAF7740}"/>
              </a:ext>
            </a:extLst>
          </p:cNvPr>
          <p:cNvSpPr txBox="1"/>
          <p:nvPr/>
        </p:nvSpPr>
        <p:spPr>
          <a:xfrm>
            <a:off x="5378027" y="771590"/>
            <a:ext cx="34814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task, I created an ERD for a Analyzing eCommerce Business Performance. The ERD is a useful tool for designing and documenting database systems. It can help to ensure that the database is well-structured and that the data is properly organized.</a:t>
            </a:r>
          </a:p>
          <a:p>
            <a:pPr algn="just"/>
            <a:r>
              <a:rPr lang="en-US" dirty="0"/>
              <a:t>I created the ERD using the following steps: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identified the entities in the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identified the attributes of each entity.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identified the relationships between the entities.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drew the ERD.</a:t>
            </a:r>
          </a:p>
        </p:txBody>
      </p:sp>
    </p:spTree>
    <p:extLst>
      <p:ext uri="{BB962C8B-B14F-4D97-AF65-F5344CB8AC3E}">
        <p14:creationId xmlns:p14="http://schemas.microsoft.com/office/powerpoint/2010/main" val="90533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Preprocessing</a:t>
            </a:r>
            <a:endParaRPr b="1" dirty="0"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311700" y="674100"/>
            <a:ext cx="85206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3350" lvl="0" indent="0">
              <a:lnSpc>
                <a:spcPct val="150000"/>
              </a:lnSpc>
              <a:buClr>
                <a:schemeClr val="dk1"/>
              </a:buClr>
              <a:buSzPts val="1500"/>
              <a:buNone/>
            </a:pPr>
            <a:r>
              <a:rPr lang="en-US" sz="1500" dirty="0">
                <a:solidFill>
                  <a:schemeClr val="tx1"/>
                </a:solidFill>
              </a:rPr>
              <a:t>The following is a step-by-step summary of how I created the ERD:</a:t>
            </a:r>
          </a:p>
          <a:p>
            <a:pPr marL="133350" lvl="0" indent="0">
              <a:lnSpc>
                <a:spcPct val="150000"/>
              </a:lnSpc>
              <a:buClr>
                <a:schemeClr val="dk1"/>
              </a:buClr>
              <a:buSzPts val="15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04800" indent="-171450" algn="just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sz="1400" dirty="0">
                <a:solidFill>
                  <a:schemeClr val="tx1"/>
                </a:solidFill>
              </a:rPr>
              <a:t>I first identified the entities in the system, which are </a:t>
            </a:r>
            <a:r>
              <a:rPr lang="en-US" sz="1400" dirty="0" err="1">
                <a:solidFill>
                  <a:schemeClr val="tx1"/>
                </a:solidFill>
              </a:rPr>
              <a:t>order_reviews_dataset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orders_dataset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customers_dataset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geolocation_dataset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sellers_dataset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order_payments_dataset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product_dataset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order_items_dataset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304800" indent="-171450" algn="just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sz="1400" dirty="0">
                <a:solidFill>
                  <a:schemeClr val="tx1"/>
                </a:solidFill>
              </a:rPr>
              <a:t>I then identified the attributes of each entity. For example, the </a:t>
            </a:r>
            <a:r>
              <a:rPr lang="en-US" sz="1400" dirty="0" err="1">
                <a:solidFill>
                  <a:schemeClr val="tx1"/>
                </a:solidFill>
              </a:rPr>
              <a:t>orders_dataset</a:t>
            </a:r>
            <a:r>
              <a:rPr lang="en-US" sz="1400" dirty="0">
                <a:solidFill>
                  <a:schemeClr val="tx1"/>
                </a:solidFill>
              </a:rPr>
              <a:t> entity has the </a:t>
            </a:r>
            <a:r>
              <a:rPr lang="en-US" sz="1400" dirty="0" err="1">
                <a:solidFill>
                  <a:schemeClr val="tx1"/>
                </a:solidFill>
              </a:rPr>
              <a:t>order_id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customer_id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304800" indent="-171450" algn="just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sz="1400" dirty="0">
                <a:solidFill>
                  <a:schemeClr val="tx1"/>
                </a:solidFill>
              </a:rPr>
              <a:t>I then identified the relationships between the entities. For example, a </a:t>
            </a:r>
            <a:r>
              <a:rPr lang="en-US" sz="1400" dirty="0" err="1">
                <a:solidFill>
                  <a:schemeClr val="tx1"/>
                </a:solidFill>
              </a:rPr>
              <a:t>orders_id</a:t>
            </a:r>
            <a:r>
              <a:rPr lang="en-US" sz="1400" dirty="0">
                <a:solidFill>
                  <a:schemeClr val="tx1"/>
                </a:solidFill>
              </a:rPr>
              <a:t> can place an </a:t>
            </a:r>
            <a:r>
              <a:rPr lang="en-US" sz="1400" dirty="0" err="1">
                <a:solidFill>
                  <a:schemeClr val="tx1"/>
                </a:solidFill>
              </a:rPr>
              <a:t>order_id</a:t>
            </a:r>
            <a:r>
              <a:rPr lang="en-US" sz="1400" dirty="0">
                <a:solidFill>
                  <a:schemeClr val="tx1"/>
                </a:solidFill>
              </a:rPr>
              <a:t>, and </a:t>
            </a:r>
            <a:r>
              <a:rPr lang="en-US" sz="1400" dirty="0" err="1">
                <a:solidFill>
                  <a:schemeClr val="tx1"/>
                </a:solidFill>
              </a:rPr>
              <a:t>customer_id</a:t>
            </a:r>
            <a:r>
              <a:rPr lang="en-US" sz="1400" dirty="0">
                <a:solidFill>
                  <a:schemeClr val="tx1"/>
                </a:solidFill>
              </a:rPr>
              <a:t> can have one or more Products.</a:t>
            </a:r>
          </a:p>
          <a:p>
            <a:pPr marL="304800" indent="-171450" algn="just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sz="1400" dirty="0">
                <a:solidFill>
                  <a:schemeClr val="tx1"/>
                </a:solidFill>
              </a:rPr>
              <a:t>I finally drew the ERD, using the following information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648015"/>
            <a:ext cx="44880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r"/>
            <a:r>
              <a:rPr lang="en-US" sz="1100" dirty="0"/>
              <a:t>Download ERD </a:t>
            </a:r>
            <a:r>
              <a:rPr lang="en-US" sz="1100" dirty="0">
                <a:hlinkClick r:id="rId3"/>
              </a:rPr>
              <a:t>here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413</Words>
  <Application>Microsoft Office PowerPoint</Application>
  <PresentationFormat>On-screen Show (16:9)</PresentationFormat>
  <Paragraphs>23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Roboto</vt:lpstr>
      <vt:lpstr>Dosis</vt:lpstr>
      <vt:lpstr>Arial</vt:lpstr>
      <vt:lpstr>Simple Light</vt:lpstr>
      <vt:lpstr>Simple Light</vt:lpstr>
      <vt:lpstr>Analyzing eCommerce Business Performance with SQL  </vt:lpstr>
      <vt:lpstr>Overview</vt:lpstr>
      <vt:lpstr>Data Preprocessing</vt:lpstr>
      <vt:lpstr>Data 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Employee Retention by Predicting Employee Attrition Using Machine Learning</dc:title>
  <dc:creator>G531</dc:creator>
  <cp:lastModifiedBy>Yanyan Gatot</cp:lastModifiedBy>
  <cp:revision>6</cp:revision>
  <dcterms:modified xsi:type="dcterms:W3CDTF">2023-07-06T10:23:22Z</dcterms:modified>
</cp:coreProperties>
</file>